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26" r:id="rId2"/>
  </p:sldMasterIdLst>
  <p:notesMasterIdLst>
    <p:notesMasterId r:id="rId9"/>
  </p:notesMasterIdLst>
  <p:sldIdLst>
    <p:sldId id="256" r:id="rId3"/>
    <p:sldId id="261" r:id="rId4"/>
    <p:sldId id="257" r:id="rId5"/>
    <p:sldId id="264" r:id="rId6"/>
    <p:sldId id="258" r:id="rId7"/>
    <p:sldId id="265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32" autoAdjust="0"/>
    <p:restoredTop sz="90929"/>
  </p:normalViewPr>
  <p:slideViewPr>
    <p:cSldViewPr>
      <p:cViewPr varScale="1">
        <p:scale>
          <a:sx n="78" d="100"/>
          <a:sy n="78" d="100"/>
        </p:scale>
        <p:origin x="264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7445C5A-765D-4E91-B4EB-55229B0733F6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4AE9F01-5F3C-4C10-A2F0-4EECEB2802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1915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3536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23803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660515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2682392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40418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4" r:id="rId1"/>
    <p:sldLayoutId id="2147483733" r:id="rId2"/>
    <p:sldLayoutId id="214748373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6" r:id="rId1"/>
    <p:sldLayoutId id="2147483737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當我歇下我工作與試煉，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When all my labors and trials are o’er,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當我安抵美麗河岸對面，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And I am safe on that beautiful shore,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只要我能靠近愛主身邊，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Just to be near the dear Lord I adore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這就永遠成為我的榮耀。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Will thru’ the ages be glory for me.</a:t>
            </a:r>
            <a:r>
              <a:rPr lang="en-US" altLang="zh-TW" sz="2800" dirty="0">
                <a:ea typeface="華康標楷體" pitchFamily="65" charset="-120"/>
              </a:rPr>
              <a:t> </a:t>
            </a:r>
            <a:endParaRPr lang="en-US" altLang="zh-CN" sz="2800" dirty="0">
              <a:ea typeface="華康標楷體" pitchFamily="65" charset="-12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57150"/>
            <a:ext cx="9143999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TW" sz="2800" b="1" dirty="0">
                <a:latin typeface="Arial Narrow" pitchFamily="34" charset="0"/>
                <a:ea typeface="細明體" pitchFamily="49" charset="-120"/>
              </a:rPr>
              <a:t>H541</a:t>
            </a:r>
            <a:r>
              <a:rPr lang="en-US" altLang="zh-TW" sz="2400" b="1" dirty="0">
                <a:latin typeface="Arial Narrow" pitchFamily="34" charset="0"/>
                <a:ea typeface="細明體" pitchFamily="49" charset="-120"/>
              </a:rPr>
              <a:t> 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哦</a:t>
            </a:r>
            <a:r>
              <a:rPr lang="zh-TW" altLang="en-US" sz="2600" b="1" dirty="0">
                <a:latin typeface="PMingLiU" panose="02020500000000000000" pitchFamily="18" charset="-120"/>
                <a:ea typeface="PMingLiU" panose="02020500000000000000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這就是我的榮耀</a:t>
            </a:r>
            <a:r>
              <a:rPr lang="zh-TW" altLang="en-US" sz="2800" b="1" dirty="0">
                <a:latin typeface="新細明體" pitchFamily="18" charset="-120"/>
                <a:ea typeface="新細明體" pitchFamily="18" charset="-120"/>
              </a:rPr>
              <a:t> </a:t>
            </a:r>
            <a:br>
              <a:rPr lang="en-US" altLang="zh-TW" sz="2800" b="1" dirty="0">
                <a:latin typeface="新細明體" pitchFamily="18" charset="-12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細明體" pitchFamily="49" charset="-120"/>
              </a:rPr>
              <a:t>O THAT WILL BE GLORY</a:t>
            </a:r>
            <a:r>
              <a:rPr lang="en-US" altLang="zh-TW" sz="2400" dirty="0">
                <a:latin typeface="Arial Narrow" pitchFamily="34" charset="0"/>
                <a:ea typeface="華康標楷體" pitchFamily="65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華康標楷體" pitchFamily="65" charset="-120"/>
                <a:cs typeface="Arial" charset="0"/>
              </a:rPr>
              <a:t>(1/3)</a:t>
            </a:r>
            <a:endParaRPr lang="en-US" altLang="zh-CN" sz="2400" dirty="0">
              <a:effectLst/>
              <a:latin typeface="Arial Narrow" pitchFamily="34" charset="0"/>
              <a:ea typeface="華康標楷體" pitchFamily="65" charset="-120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哦，這就是我的榮耀，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O that will be glory for me,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我的榮耀，我的榮耀，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Glory for me, glory for me;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靠祂恩典我得見祂榮面，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When by His grace I shall look on His face,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這就是榮耀，是我的榮耀。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That will be glory, be glory for me!</a:t>
            </a:r>
            <a:endParaRPr lang="en-US" altLang="zh-CN" sz="2800" dirty="0"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當我蒙祂無限恩典賜予，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When by the gift of His infinite grace,</a:t>
            </a:r>
          </a:p>
          <a:p>
            <a:pPr algn="ctr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得以在天上同主永安居， </a:t>
            </a: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I am accorded in heaven a place,</a:t>
            </a:r>
          </a:p>
          <a:p>
            <a:pPr algn="ctr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只要能在那裏與主相遇， </a:t>
            </a:r>
            <a:endParaRPr lang="zh-CN" altLang="en-US" sz="3200" dirty="0">
              <a:latin typeface="標楷體" pitchFamily="65" charset="-120"/>
              <a:ea typeface="標楷體" pitchFamily="65" charset="-120"/>
            </a:endParaRPr>
          </a:p>
          <a:p>
            <a:pPr algn="ctr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Just to be there and to look on His face</a:t>
            </a:r>
          </a:p>
          <a:p>
            <a:pPr algn="ctr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這就永遠成為我的榮耀。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Will through the ages be glory for me.</a:t>
            </a:r>
            <a:r>
              <a:rPr lang="en-US" altLang="zh-TW" sz="2800" dirty="0">
                <a:ea typeface="標楷體" pitchFamily="65" charset="-120"/>
              </a:rPr>
              <a:t> </a:t>
            </a:r>
            <a:endParaRPr lang="en-US" altLang="zh-CN" sz="2800" dirty="0"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哦，這就是我的榮耀，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O that will be glory for me,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我的榮耀，我的榮耀，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Glory for me, glory for me;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靠祂恩典我得見祂榮面，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When by His grace I shall look on His face,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這就是榮耀，是我的榮耀。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That will be glory, be glory for me!</a:t>
            </a:r>
            <a:endParaRPr lang="en-US" altLang="zh-CN" sz="2800" dirty="0">
              <a:ea typeface="細明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8103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當我會見曾久別的親友，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Friends will be there I have loved long ago;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喜樂如江河必繞我湧流，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Joy like a river around me will flow;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只要救主笑臉向我一露，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Yet, just a smile from my Savior,</a:t>
            </a:r>
            <a:endParaRPr lang="zh-TW" altLang="en-US" sz="2800" dirty="0">
              <a:latin typeface="華康標楷體" pitchFamily="65" charset="-120"/>
              <a:ea typeface="華康標楷體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這就永遠成為我的榮耀。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Will through the ages be glory for me.</a:t>
            </a:r>
            <a:endParaRPr lang="en-US" altLang="zh-CN" sz="2800" dirty="0">
              <a:ea typeface="細明體" pitchFamily="49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H541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哦，這就是我的榮耀，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O that will be glory for me,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我的榮耀，我的榮耀，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Glory for me, glory for me;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靠祂恩典我得見祂榮面，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When by His grace I shall look on His face,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這就是榮耀，是我的榮耀。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>
                <a:ea typeface="細明體" pitchFamily="49" charset="-120"/>
              </a:rPr>
              <a:t>That will be glory, be glory for me!</a:t>
            </a:r>
            <a:endParaRPr lang="en-US" altLang="zh-CN" sz="2800" dirty="0">
              <a:ea typeface="細明體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2739106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67</TotalTime>
  <Words>477</Words>
  <Application>Microsoft Office PowerPoint</Application>
  <PresentationFormat>On-screen Show (16:9)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宋体</vt:lpstr>
      <vt:lpstr>Microsoft JhengHei</vt:lpstr>
      <vt:lpstr>新細明體</vt:lpstr>
      <vt:lpstr>新細明體</vt:lpstr>
      <vt:lpstr>標楷體</vt:lpstr>
      <vt:lpstr>細明體</vt:lpstr>
      <vt:lpstr>華康標楷體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H541   哦，這就是我的榮耀  O THAT WILL BE GLORY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H541  哦，這就是我的榮耀 O THAT WILL BE GLORY</dc:title>
  <dc:subject>Hymnary 聖徒詩歌</dc:subject>
  <dc:creator>LIU</dc:creator>
  <cp:lastModifiedBy>Timothy Liang</cp:lastModifiedBy>
  <cp:revision>26</cp:revision>
  <dcterms:created xsi:type="dcterms:W3CDTF">2001-11-16T23:06:47Z</dcterms:created>
  <dcterms:modified xsi:type="dcterms:W3CDTF">2017-08-06T13:29:32Z</dcterms:modified>
</cp:coreProperties>
</file>